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3"/>
  </p:notesMasterIdLst>
  <p:sldIdLst>
    <p:sldId id="256" r:id="rId2"/>
    <p:sldId id="257" r:id="rId3"/>
    <p:sldId id="258" r:id="rId4"/>
    <p:sldId id="334" r:id="rId5"/>
    <p:sldId id="260" r:id="rId6"/>
    <p:sldId id="264" r:id="rId7"/>
    <p:sldId id="265" r:id="rId8"/>
    <p:sldId id="266" r:id="rId9"/>
    <p:sldId id="329" r:id="rId10"/>
    <p:sldId id="270" r:id="rId11"/>
    <p:sldId id="271" r:id="rId12"/>
    <p:sldId id="335" r:id="rId13"/>
    <p:sldId id="273" r:id="rId14"/>
    <p:sldId id="274" r:id="rId15"/>
    <p:sldId id="275" r:id="rId16"/>
    <p:sldId id="276" r:id="rId17"/>
    <p:sldId id="277" r:id="rId18"/>
    <p:sldId id="278" r:id="rId19"/>
    <p:sldId id="342" r:id="rId20"/>
    <p:sldId id="280" r:id="rId21"/>
    <p:sldId id="281" r:id="rId22"/>
    <p:sldId id="282" r:id="rId23"/>
    <p:sldId id="330" r:id="rId24"/>
    <p:sldId id="336" r:id="rId25"/>
    <p:sldId id="284" r:id="rId26"/>
    <p:sldId id="285" r:id="rId27"/>
    <p:sldId id="286" r:id="rId28"/>
    <p:sldId id="6241" r:id="rId29"/>
    <p:sldId id="288" r:id="rId30"/>
    <p:sldId id="289" r:id="rId31"/>
    <p:sldId id="338" r:id="rId32"/>
    <p:sldId id="339" r:id="rId33"/>
    <p:sldId id="340" r:id="rId34"/>
    <p:sldId id="293" r:id="rId35"/>
    <p:sldId id="294" r:id="rId36"/>
    <p:sldId id="296" r:id="rId37"/>
    <p:sldId id="297" r:id="rId38"/>
    <p:sldId id="298" r:id="rId39"/>
    <p:sldId id="302" r:id="rId40"/>
    <p:sldId id="299" r:id="rId41"/>
    <p:sldId id="300" r:id="rId42"/>
    <p:sldId id="301" r:id="rId43"/>
    <p:sldId id="303" r:id="rId44"/>
    <p:sldId id="304" r:id="rId45"/>
    <p:sldId id="305" r:id="rId46"/>
    <p:sldId id="306" r:id="rId47"/>
    <p:sldId id="307" r:id="rId48"/>
    <p:sldId id="308" r:id="rId49"/>
    <p:sldId id="337" r:id="rId50"/>
    <p:sldId id="310" r:id="rId51"/>
    <p:sldId id="344" r:id="rId52"/>
    <p:sldId id="313" r:id="rId53"/>
    <p:sldId id="345" r:id="rId54"/>
    <p:sldId id="346" r:id="rId55"/>
    <p:sldId id="318" r:id="rId56"/>
    <p:sldId id="332" r:id="rId57"/>
    <p:sldId id="341" r:id="rId58"/>
    <p:sldId id="348" r:id="rId59"/>
    <p:sldId id="6240" r:id="rId60"/>
    <p:sldId id="320" r:id="rId61"/>
    <p:sldId id="321" r:id="rId62"/>
  </p:sldIdLst>
  <p:sldSz cx="20104100" cy="11309350"/>
  <p:notesSz cx="20104100" cy="1130935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6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F8AEBE-701D-490A-B2D8-B2E2496B02F8}" v="3" dt="2022-01-03T13:12:51.98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73"/>
  </p:normalViewPr>
  <p:slideViewPr>
    <p:cSldViewPr>
      <p:cViewPr varScale="1">
        <p:scale>
          <a:sx n="42" d="100"/>
          <a:sy n="42" d="100"/>
        </p:scale>
        <p:origin x="70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-28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A3E52-2C6F-460E-9994-F220AA0C6391}" type="datetimeFigureOut">
              <a:rPr lang="pt-BR" smtClean="0"/>
              <a:t>03/01/2022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A3303-1630-4DCF-93B5-71C5778957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6420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6A3303-1630-4DCF-93B5-71C577895782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840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1D50DD-BC09-414B-94EF-64D76CEAA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2742996"/>
            <a:ext cx="15078075" cy="3045193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2FE37E-407F-41D5-ADF5-F9F789266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609077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F3C66F-82CB-4640-BA1F-F82FBF29DF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BE202394-D1D6-4AFB-99EE-6151A07FFBCB}" type="datetimeFigureOut">
              <a:rPr lang="pt-BR" smtClean="0"/>
              <a:pPr/>
              <a:t>03/01/2022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AD6F8C-4C17-4C8F-B611-FC8A650D7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7D5340-E128-49FC-A09D-1ABCE7EB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128B8077-D31D-44FE-9C41-C829D2299AF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0395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1oWmBmkbKw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gupKKQSyRw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DsPKRaRKfw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q7NFXh-dp4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hyperlink" Target="https://youtu.be/YQBbTP8rkXA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4" name="Imagem 3">
            <a:hlinkClick r:id="rId3"/>
            <a:extLst>
              <a:ext uri="{FF2B5EF4-FFF2-40B4-BE49-F238E27FC236}">
                <a16:creationId xmlns:a16="http://schemas.microsoft.com/office/drawing/2014/main" id="{A32172CA-B77F-B949-8E2A-78F4F644D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850" y="8585204"/>
            <a:ext cx="4032250" cy="272335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779BFAB-115E-44AA-B425-DFA5AF286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20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4" name="Imagem 3">
            <a:hlinkClick r:id="rId3"/>
            <a:extLst>
              <a:ext uri="{FF2B5EF4-FFF2-40B4-BE49-F238E27FC236}">
                <a16:creationId xmlns:a16="http://schemas.microsoft.com/office/drawing/2014/main" id="{F37A9D03-1FBC-074F-9A21-6003B4C2A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572" y="8550275"/>
            <a:ext cx="4208278" cy="28422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61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4C719E6-61E7-4258-9D4A-5C8B1D713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1"/>
            <a:ext cx="20104100" cy="1130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49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E1DB10C-E5BF-4157-97C6-1C6347F03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105511" cy="113093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695CA16-386E-40E5-A61B-79CD2396E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26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D38C345-1173-42CD-A32C-5140631A9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480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E6A8396-F6E9-1E48-AA77-8890B472E5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6"/>
          <a:stretch/>
        </p:blipFill>
        <p:spPr>
          <a:xfrm>
            <a:off x="10052050" y="2149475"/>
            <a:ext cx="6477000" cy="4696794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04F23774-BA8B-F940-BCD1-B3EDC7464E0E}"/>
              </a:ext>
            </a:extLst>
          </p:cNvPr>
          <p:cNvGrpSpPr/>
          <p:nvPr/>
        </p:nvGrpSpPr>
        <p:grpSpPr>
          <a:xfrm>
            <a:off x="7080250" y="7545733"/>
            <a:ext cx="9658150" cy="644884"/>
            <a:chOff x="7080250" y="7545733"/>
            <a:chExt cx="9658150" cy="644884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9475D1E6-D3B7-224D-8269-AF497A97301F}"/>
                </a:ext>
              </a:extLst>
            </p:cNvPr>
            <p:cNvSpPr txBox="1"/>
            <p:nvPr/>
          </p:nvSpPr>
          <p:spPr>
            <a:xfrm>
              <a:off x="7080250" y="7559675"/>
              <a:ext cx="323678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500" b="1" dirty="0"/>
                <a:t>BÔNUS REPASSE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754613E9-0153-9B47-9070-9F5952D81274}"/>
                </a:ext>
              </a:extLst>
            </p:cNvPr>
            <p:cNvSpPr txBox="1"/>
            <p:nvPr/>
          </p:nvSpPr>
          <p:spPr>
            <a:xfrm>
              <a:off x="11922558" y="7559675"/>
              <a:ext cx="144943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500" b="1" dirty="0" err="1">
                  <a:solidFill>
                    <a:srgbClr val="69583D"/>
                  </a:solidFill>
                </a:rPr>
                <a:t>R</a:t>
              </a:r>
              <a:r>
                <a:rPr lang="pt-BR" sz="3500" b="1" dirty="0">
                  <a:solidFill>
                    <a:srgbClr val="69583D"/>
                  </a:solidFill>
                </a:rPr>
                <a:t>$ 200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4AE29A87-95BA-1547-B010-E5B59859F154}"/>
                </a:ext>
              </a:extLst>
            </p:cNvPr>
            <p:cNvSpPr txBox="1"/>
            <p:nvPr/>
          </p:nvSpPr>
          <p:spPr>
            <a:xfrm>
              <a:off x="15288964" y="7545733"/>
              <a:ext cx="144943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500" b="1" dirty="0" err="1">
                  <a:solidFill>
                    <a:srgbClr val="69583D"/>
                  </a:solidFill>
                </a:rPr>
                <a:t>R</a:t>
              </a:r>
              <a:r>
                <a:rPr lang="pt-BR" sz="3500" b="1" dirty="0">
                  <a:solidFill>
                    <a:srgbClr val="69583D"/>
                  </a:solidFill>
                </a:rPr>
                <a:t>$ 200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B2DD1120-058F-A544-BD4F-4AF87080FF41}"/>
              </a:ext>
            </a:extLst>
          </p:cNvPr>
          <p:cNvGrpSpPr/>
          <p:nvPr/>
        </p:nvGrpSpPr>
        <p:grpSpPr>
          <a:xfrm>
            <a:off x="7100404" y="8176675"/>
            <a:ext cx="9400163" cy="644884"/>
            <a:chOff x="7100404" y="8176675"/>
            <a:chExt cx="9400163" cy="644884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A3049E1-F544-3F4D-908F-151E44C4909E}"/>
                </a:ext>
              </a:extLst>
            </p:cNvPr>
            <p:cNvSpPr txBox="1"/>
            <p:nvPr/>
          </p:nvSpPr>
          <p:spPr>
            <a:xfrm>
              <a:off x="7100404" y="8190617"/>
              <a:ext cx="482215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500" b="1" dirty="0"/>
                <a:t>BÔNUS EMPREENDEDOR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5FD0B17D-8801-2C48-8B68-A3B96EF9FFB7}"/>
                </a:ext>
              </a:extLst>
            </p:cNvPr>
            <p:cNvSpPr txBox="1"/>
            <p:nvPr/>
          </p:nvSpPr>
          <p:spPr>
            <a:xfrm>
              <a:off x="11949614" y="8190617"/>
              <a:ext cx="122180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500" b="1" dirty="0" err="1">
                  <a:solidFill>
                    <a:srgbClr val="69583D"/>
                  </a:solidFill>
                </a:rPr>
                <a:t>R</a:t>
              </a:r>
              <a:r>
                <a:rPr lang="pt-BR" sz="3500" b="1" dirty="0">
                  <a:solidFill>
                    <a:srgbClr val="69583D"/>
                  </a:solidFill>
                </a:rPr>
                <a:t>$ 50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84B19514-E000-824E-980C-ED9BB865E4E2}"/>
                </a:ext>
              </a:extLst>
            </p:cNvPr>
            <p:cNvSpPr txBox="1"/>
            <p:nvPr/>
          </p:nvSpPr>
          <p:spPr>
            <a:xfrm>
              <a:off x="15278758" y="8176675"/>
              <a:ext cx="122180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500" b="1" dirty="0" err="1">
                  <a:solidFill>
                    <a:srgbClr val="69583D"/>
                  </a:solidFill>
                </a:rPr>
                <a:t>R</a:t>
              </a:r>
              <a:r>
                <a:rPr lang="pt-BR" sz="3500" b="1" dirty="0">
                  <a:solidFill>
                    <a:srgbClr val="69583D"/>
                  </a:solidFill>
                </a:rPr>
                <a:t>$ 50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13C38EC-B7BF-334D-BB82-8DB7BF761A70}"/>
              </a:ext>
            </a:extLst>
          </p:cNvPr>
          <p:cNvGrpSpPr/>
          <p:nvPr/>
        </p:nvGrpSpPr>
        <p:grpSpPr>
          <a:xfrm>
            <a:off x="6990807" y="9003625"/>
            <a:ext cx="9747593" cy="879763"/>
            <a:chOff x="6990807" y="9003625"/>
            <a:chExt cx="9747593" cy="879763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CDEFAC93-C3D8-4D45-A2E2-AEBE5877EA6B}"/>
                </a:ext>
              </a:extLst>
            </p:cNvPr>
            <p:cNvSpPr txBox="1"/>
            <p:nvPr/>
          </p:nvSpPr>
          <p:spPr>
            <a:xfrm>
              <a:off x="6990807" y="9021614"/>
              <a:ext cx="403187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000" b="1" dirty="0"/>
                <a:t>GANHO TOTAL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C6B6E79A-98FF-6447-9F26-E78F38C6DA5D}"/>
                </a:ext>
              </a:extLst>
            </p:cNvPr>
            <p:cNvSpPr txBox="1"/>
            <p:nvPr/>
          </p:nvSpPr>
          <p:spPr>
            <a:xfrm>
              <a:off x="11180172" y="9003625"/>
              <a:ext cx="1991251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000" b="1" dirty="0" err="1">
                  <a:solidFill>
                    <a:srgbClr val="69583D"/>
                  </a:solidFill>
                </a:rPr>
                <a:t>R</a:t>
              </a:r>
              <a:r>
                <a:rPr lang="pt-BR" sz="5000" b="1" dirty="0">
                  <a:solidFill>
                    <a:srgbClr val="69583D"/>
                  </a:solidFill>
                </a:rPr>
                <a:t>$ 500</a:t>
              </a:r>
            </a:p>
          </p:txBody>
        </p: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330B9D54-0D21-6C44-8214-3548491B1086}"/>
                </a:ext>
              </a:extLst>
            </p:cNvPr>
            <p:cNvCxnSpPr/>
            <p:nvPr/>
          </p:nvCxnSpPr>
          <p:spPr>
            <a:xfrm>
              <a:off x="7100404" y="9003625"/>
              <a:ext cx="9637996" cy="0"/>
            </a:xfrm>
            <a:prstGeom prst="line">
              <a:avLst/>
            </a:prstGeom>
            <a:ln>
              <a:solidFill>
                <a:srgbClr val="C199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id="{20B91FC9-E225-40F0-8E11-CD27817891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41" b="70789"/>
          <a:stretch/>
        </p:blipFill>
        <p:spPr>
          <a:xfrm>
            <a:off x="8103186" y="2149078"/>
            <a:ext cx="1807114" cy="1371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5333126-A20E-5B4E-A14E-7F5827460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9"/>
          <a:stretch/>
        </p:blipFill>
        <p:spPr>
          <a:xfrm>
            <a:off x="9953844" y="1957021"/>
            <a:ext cx="5714919" cy="369765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344F441-63EE-D94B-BA3B-A018E8569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770" y="4067095"/>
            <a:ext cx="2511993" cy="158758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A34CEC5-B670-6F4B-B914-07C720B74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050" y="5654674"/>
            <a:ext cx="6091622" cy="2008227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663F0C6A-7E50-E642-B41D-53740742899F}"/>
              </a:ext>
            </a:extLst>
          </p:cNvPr>
          <p:cNvGrpSpPr/>
          <p:nvPr/>
        </p:nvGrpSpPr>
        <p:grpSpPr>
          <a:xfrm>
            <a:off x="7689850" y="8488017"/>
            <a:ext cx="6291744" cy="630942"/>
            <a:chOff x="7080250" y="7559675"/>
            <a:chExt cx="6291744" cy="630942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7865BCE-7F6D-AA40-8B01-09B175C48F40}"/>
                </a:ext>
              </a:extLst>
            </p:cNvPr>
            <p:cNvSpPr txBox="1"/>
            <p:nvPr/>
          </p:nvSpPr>
          <p:spPr>
            <a:xfrm>
              <a:off x="7080250" y="7559675"/>
              <a:ext cx="458356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500" b="1" dirty="0"/>
                <a:t>BÔNUS REPASSE + PLUS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8BC40603-87AF-8D42-B26F-4E2564B7D63D}"/>
                </a:ext>
              </a:extLst>
            </p:cNvPr>
            <p:cNvSpPr txBox="1"/>
            <p:nvPr/>
          </p:nvSpPr>
          <p:spPr>
            <a:xfrm>
              <a:off x="11922558" y="7559675"/>
              <a:ext cx="144943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500" b="1" dirty="0">
                  <a:solidFill>
                    <a:srgbClr val="69583D"/>
                  </a:solidFill>
                </a:rPr>
                <a:t>R$ 800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0E5B196D-EDA0-7146-8FCB-D6A373BD79B2}"/>
              </a:ext>
            </a:extLst>
          </p:cNvPr>
          <p:cNvGrpSpPr/>
          <p:nvPr/>
        </p:nvGrpSpPr>
        <p:grpSpPr>
          <a:xfrm>
            <a:off x="7710004" y="9118959"/>
            <a:ext cx="6298646" cy="630942"/>
            <a:chOff x="7710004" y="9118959"/>
            <a:chExt cx="6298646" cy="630942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D6240FAC-3FE6-F24F-B193-FF98E20316DB}"/>
                </a:ext>
              </a:extLst>
            </p:cNvPr>
            <p:cNvSpPr txBox="1"/>
            <p:nvPr/>
          </p:nvSpPr>
          <p:spPr>
            <a:xfrm>
              <a:off x="7710004" y="9118959"/>
              <a:ext cx="482215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500" b="1" dirty="0"/>
                <a:t>BÔNUS EMPREENDEDOR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1D39E145-4746-754B-BA98-D1CFADF8E6AA}"/>
                </a:ext>
              </a:extLst>
            </p:cNvPr>
            <p:cNvSpPr txBox="1"/>
            <p:nvPr/>
          </p:nvSpPr>
          <p:spPr>
            <a:xfrm>
              <a:off x="12559214" y="9118959"/>
              <a:ext cx="144943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500" b="1" dirty="0">
                  <a:solidFill>
                    <a:srgbClr val="69583D"/>
                  </a:solidFill>
                </a:rPr>
                <a:t>R$ 330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BF9CF7E-44BB-7A47-B39F-3F167684495E}"/>
              </a:ext>
            </a:extLst>
          </p:cNvPr>
          <p:cNvGrpSpPr/>
          <p:nvPr/>
        </p:nvGrpSpPr>
        <p:grpSpPr>
          <a:xfrm>
            <a:off x="7689850" y="9824333"/>
            <a:ext cx="6326236" cy="630942"/>
            <a:chOff x="7689850" y="9824333"/>
            <a:chExt cx="6326236" cy="630942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F1C80645-D6E4-BA48-8C65-AF8080597846}"/>
                </a:ext>
              </a:extLst>
            </p:cNvPr>
            <p:cNvSpPr txBox="1"/>
            <p:nvPr/>
          </p:nvSpPr>
          <p:spPr>
            <a:xfrm>
              <a:off x="7689850" y="9824333"/>
              <a:ext cx="378340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500" b="1" dirty="0"/>
                <a:t>BÔNUS LIDERANÇA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E15C34AA-C356-4440-863A-855DACAFE41B}"/>
                </a:ext>
              </a:extLst>
            </p:cNvPr>
            <p:cNvSpPr txBox="1"/>
            <p:nvPr/>
          </p:nvSpPr>
          <p:spPr>
            <a:xfrm>
              <a:off x="12566650" y="9824333"/>
              <a:ext cx="144943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500" b="1" dirty="0" err="1">
                  <a:solidFill>
                    <a:srgbClr val="69583D"/>
                  </a:solidFill>
                </a:rPr>
                <a:t>R</a:t>
              </a:r>
              <a:r>
                <a:rPr lang="pt-BR" sz="3500" b="1" dirty="0">
                  <a:solidFill>
                    <a:srgbClr val="69583D"/>
                  </a:solidFill>
                </a:rPr>
                <a:t>$ 210</a:t>
              </a: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431181D-8C74-DF45-9633-122E7C8B8719}"/>
              </a:ext>
            </a:extLst>
          </p:cNvPr>
          <p:cNvGrpSpPr/>
          <p:nvPr/>
        </p:nvGrpSpPr>
        <p:grpSpPr>
          <a:xfrm>
            <a:off x="14412766" y="8488017"/>
            <a:ext cx="4402284" cy="1967258"/>
            <a:chOff x="14412766" y="8488017"/>
            <a:chExt cx="4402284" cy="1967258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883A0A90-F0ED-0D44-9FDA-12279827C158}"/>
                </a:ext>
              </a:extLst>
            </p:cNvPr>
            <p:cNvSpPr txBox="1"/>
            <p:nvPr/>
          </p:nvSpPr>
          <p:spPr>
            <a:xfrm>
              <a:off x="14783177" y="8572656"/>
              <a:ext cx="403187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000" b="1" dirty="0"/>
                <a:t>GANHO TOTAL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52FC55AB-E562-0F47-8602-C71B0E1F484A}"/>
                </a:ext>
              </a:extLst>
            </p:cNvPr>
            <p:cNvSpPr txBox="1"/>
            <p:nvPr/>
          </p:nvSpPr>
          <p:spPr>
            <a:xfrm>
              <a:off x="14871477" y="9251112"/>
              <a:ext cx="248818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000" b="1" dirty="0" err="1">
                  <a:solidFill>
                    <a:srgbClr val="69583D"/>
                  </a:solidFill>
                </a:rPr>
                <a:t>R</a:t>
              </a:r>
              <a:r>
                <a:rPr lang="pt-BR" sz="5000" b="1" dirty="0">
                  <a:solidFill>
                    <a:srgbClr val="69583D"/>
                  </a:solidFill>
                </a:rPr>
                <a:t>$ 1.340</a:t>
              </a:r>
            </a:p>
          </p:txBody>
        </p: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2E14F3CE-764A-BF49-88FD-413C93084D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412766" y="8488017"/>
              <a:ext cx="0" cy="1967258"/>
            </a:xfrm>
            <a:prstGeom prst="line">
              <a:avLst/>
            </a:prstGeom>
            <a:ln>
              <a:solidFill>
                <a:srgbClr val="C199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Imagem 19">
            <a:extLst>
              <a:ext uri="{FF2B5EF4-FFF2-40B4-BE49-F238E27FC236}">
                <a16:creationId xmlns:a16="http://schemas.microsoft.com/office/drawing/2014/main" id="{8FA409A2-8874-4FC1-9733-AE191A8012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4" r="68949" b="63959"/>
          <a:stretch/>
        </p:blipFill>
        <p:spPr>
          <a:xfrm>
            <a:off x="6927850" y="2606675"/>
            <a:ext cx="259581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875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A2104A5-3D49-A34A-BB6F-8434DBFFA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046" y="360471"/>
            <a:ext cx="14332935" cy="918187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AE3DF72-B411-FE49-BB78-3CE9B94E3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435" y="1013102"/>
            <a:ext cx="9013510" cy="307855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2F328B0-3016-5B49-BE1F-94D5C7774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784" y="3217145"/>
            <a:ext cx="4627501" cy="331840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F64ACE2-CB00-8343-8DD2-E67937891A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6114" y="4155738"/>
            <a:ext cx="3757257" cy="36537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F3656D5-FFC3-1543-A09A-70EC721C6D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01896" y="2383698"/>
            <a:ext cx="4529390" cy="389548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C0169F0-C1A5-7043-A8EC-EDBC85F0ED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3002" y="5919806"/>
            <a:ext cx="4547161" cy="400511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41296BA-D7EB-5247-99C2-003594FF970A}"/>
              </a:ext>
            </a:extLst>
          </p:cNvPr>
          <p:cNvSpPr txBox="1"/>
          <p:nvPr/>
        </p:nvSpPr>
        <p:spPr>
          <a:xfrm>
            <a:off x="7547838" y="601117"/>
            <a:ext cx="2619628" cy="4982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38" b="1" dirty="0">
                <a:solidFill>
                  <a:srgbClr val="C1995B"/>
                </a:solidFill>
              </a:rPr>
              <a:t>1ª Ger. Diamante</a:t>
            </a:r>
            <a:endParaRPr lang="pt-BR" sz="2638" b="1" dirty="0">
              <a:solidFill>
                <a:srgbClr val="C1995B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C59971D-84CC-9041-B616-57B4CEB7828A}"/>
              </a:ext>
            </a:extLst>
          </p:cNvPr>
          <p:cNvSpPr txBox="1"/>
          <p:nvPr/>
        </p:nvSpPr>
        <p:spPr>
          <a:xfrm>
            <a:off x="11534900" y="457011"/>
            <a:ext cx="3097323" cy="4982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38" b="1" dirty="0">
                <a:solidFill>
                  <a:srgbClr val="C1995B"/>
                </a:solidFill>
              </a:rPr>
              <a:t>DIAMANTE </a:t>
            </a:r>
            <a:r>
              <a:rPr lang="en-US" sz="2638" b="1" dirty="0" err="1">
                <a:solidFill>
                  <a:srgbClr val="C1995B"/>
                </a:solidFill>
              </a:rPr>
              <a:t>ou</a:t>
            </a:r>
            <a:r>
              <a:rPr lang="en-US" sz="2638" b="1" dirty="0">
                <a:solidFill>
                  <a:srgbClr val="C1995B"/>
                </a:solidFill>
              </a:rPr>
              <a:t> </a:t>
            </a:r>
            <a:r>
              <a:rPr lang="en-US" sz="2638" b="1" dirty="0" err="1">
                <a:solidFill>
                  <a:srgbClr val="C1995B"/>
                </a:solidFill>
              </a:rPr>
              <a:t>acima</a:t>
            </a:r>
            <a:endParaRPr lang="pt-BR" sz="2638" b="1" dirty="0">
              <a:solidFill>
                <a:srgbClr val="C1995B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31F463A-0CCC-4649-B81A-9CD6470DD3FC}"/>
              </a:ext>
            </a:extLst>
          </p:cNvPr>
          <p:cNvSpPr txBox="1"/>
          <p:nvPr/>
        </p:nvSpPr>
        <p:spPr>
          <a:xfrm>
            <a:off x="4950950" y="3912079"/>
            <a:ext cx="1551194" cy="1310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38" b="1" dirty="0">
                <a:solidFill>
                  <a:srgbClr val="C1995B"/>
                </a:solidFill>
              </a:rPr>
              <a:t>2ª Ger. </a:t>
            </a:r>
            <a:br>
              <a:rPr lang="en-US" sz="2638" b="1" dirty="0">
                <a:solidFill>
                  <a:srgbClr val="C1995B"/>
                </a:solidFill>
              </a:rPr>
            </a:br>
            <a:r>
              <a:rPr lang="en-US" sz="2638" b="1" dirty="0">
                <a:solidFill>
                  <a:srgbClr val="C1995B"/>
                </a:solidFill>
              </a:rPr>
              <a:t>Diamante</a:t>
            </a:r>
          </a:p>
          <a:p>
            <a:pPr algn="ctr"/>
            <a:r>
              <a:rPr lang="en-US" sz="2638" b="1" dirty="0" err="1">
                <a:solidFill>
                  <a:srgbClr val="C1995B"/>
                </a:solidFill>
              </a:rPr>
              <a:t>ou</a:t>
            </a:r>
            <a:r>
              <a:rPr lang="en-US" sz="2638" b="1" dirty="0">
                <a:solidFill>
                  <a:srgbClr val="C1995B"/>
                </a:solidFill>
              </a:rPr>
              <a:t> </a:t>
            </a:r>
            <a:r>
              <a:rPr lang="en-US" sz="2638" b="1" dirty="0" err="1">
                <a:solidFill>
                  <a:srgbClr val="C1995B"/>
                </a:solidFill>
              </a:rPr>
              <a:t>acima</a:t>
            </a:r>
            <a:endParaRPr lang="pt-BR" sz="2638" b="1" dirty="0">
              <a:solidFill>
                <a:srgbClr val="C1995B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C5236D4-4CE8-9A46-ADEE-5A1037E5DCB9}"/>
              </a:ext>
            </a:extLst>
          </p:cNvPr>
          <p:cNvSpPr txBox="1"/>
          <p:nvPr/>
        </p:nvSpPr>
        <p:spPr>
          <a:xfrm>
            <a:off x="9593503" y="7922364"/>
            <a:ext cx="1551194" cy="1310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38" b="1" dirty="0">
                <a:solidFill>
                  <a:srgbClr val="C1995B"/>
                </a:solidFill>
              </a:rPr>
              <a:t>3ª Ger. </a:t>
            </a:r>
            <a:br>
              <a:rPr lang="en-US" sz="2638" b="1" dirty="0">
                <a:solidFill>
                  <a:srgbClr val="C1995B"/>
                </a:solidFill>
              </a:rPr>
            </a:br>
            <a:r>
              <a:rPr lang="en-US" sz="2638" b="1" dirty="0">
                <a:solidFill>
                  <a:srgbClr val="C1995B"/>
                </a:solidFill>
              </a:rPr>
              <a:t>Diamante</a:t>
            </a:r>
            <a:br>
              <a:rPr lang="en-US" sz="2638" b="1" dirty="0">
                <a:solidFill>
                  <a:srgbClr val="C1995B"/>
                </a:solidFill>
              </a:rPr>
            </a:br>
            <a:r>
              <a:rPr lang="en-US" sz="2638" b="1" dirty="0" err="1">
                <a:solidFill>
                  <a:srgbClr val="C1995B"/>
                </a:solidFill>
              </a:rPr>
              <a:t>ou</a:t>
            </a:r>
            <a:r>
              <a:rPr lang="en-US" sz="2638" b="1" dirty="0">
                <a:solidFill>
                  <a:srgbClr val="C1995B"/>
                </a:solidFill>
              </a:rPr>
              <a:t> </a:t>
            </a:r>
            <a:r>
              <a:rPr lang="en-US" sz="2638" b="1" dirty="0" err="1">
                <a:solidFill>
                  <a:srgbClr val="C1995B"/>
                </a:solidFill>
              </a:rPr>
              <a:t>acima</a:t>
            </a:r>
            <a:endParaRPr lang="pt-BR" sz="2638" b="1" dirty="0">
              <a:solidFill>
                <a:srgbClr val="C1995B"/>
              </a:solidFill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7125C89-5D5B-7B4A-BEEB-30AF4DAAD64C}"/>
              </a:ext>
            </a:extLst>
          </p:cNvPr>
          <p:cNvGrpSpPr/>
          <p:nvPr/>
        </p:nvGrpSpPr>
        <p:grpSpPr>
          <a:xfrm>
            <a:off x="12362966" y="8409954"/>
            <a:ext cx="2814557" cy="498277"/>
            <a:chOff x="7933376" y="5025495"/>
            <a:chExt cx="1706870" cy="302177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A0611E02-4453-8E44-9746-77E071808EE0}"/>
                </a:ext>
              </a:extLst>
            </p:cNvPr>
            <p:cNvSpPr txBox="1"/>
            <p:nvPr/>
          </p:nvSpPr>
          <p:spPr>
            <a:xfrm>
              <a:off x="7933376" y="5025495"/>
              <a:ext cx="690835" cy="302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38" b="1" dirty="0">
                  <a:solidFill>
                    <a:srgbClr val="C1995B"/>
                  </a:solidFill>
                </a:rPr>
                <a:t>1ª Ger.</a:t>
              </a:r>
              <a:endParaRPr lang="pt-BR" sz="2638" b="1" dirty="0">
                <a:solidFill>
                  <a:srgbClr val="C1995B"/>
                </a:solidFill>
              </a:endParaRPr>
            </a:p>
          </p:txBody>
        </p:sp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85B0A23A-C747-4941-AC1D-8A0429AE3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54340" y="5098656"/>
              <a:ext cx="985906" cy="170966"/>
            </a:xfrm>
            <a:prstGeom prst="rect">
              <a:avLst/>
            </a:prstGeom>
          </p:spPr>
        </p:pic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C97CB48B-2D03-344A-8F58-EB0ABC631988}"/>
              </a:ext>
            </a:extLst>
          </p:cNvPr>
          <p:cNvGrpSpPr/>
          <p:nvPr/>
        </p:nvGrpSpPr>
        <p:grpSpPr>
          <a:xfrm>
            <a:off x="12346992" y="8861266"/>
            <a:ext cx="2829434" cy="498277"/>
            <a:chOff x="7924354" y="5025495"/>
            <a:chExt cx="1715892" cy="302177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10740C1F-7907-7741-9122-7AA544D32C90}"/>
                </a:ext>
              </a:extLst>
            </p:cNvPr>
            <p:cNvSpPr txBox="1"/>
            <p:nvPr/>
          </p:nvSpPr>
          <p:spPr>
            <a:xfrm>
              <a:off x="7924354" y="5025495"/>
              <a:ext cx="708878" cy="302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38" b="1" dirty="0">
                  <a:solidFill>
                    <a:srgbClr val="C1995B"/>
                  </a:solidFill>
                </a:rPr>
                <a:t>2ª Ger.</a:t>
              </a:r>
              <a:endParaRPr lang="pt-BR" sz="2638" b="1" dirty="0">
                <a:solidFill>
                  <a:srgbClr val="C1995B"/>
                </a:solidFill>
              </a:endParaRPr>
            </a:p>
          </p:txBody>
        </p: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2A0B1B51-A8B9-844F-A65E-D994AD529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8654340" y="5103766"/>
              <a:ext cx="985906" cy="160745"/>
            </a:xfrm>
            <a:prstGeom prst="rect">
              <a:avLst/>
            </a:prstGeom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61F0F2E0-AD44-5A4D-965F-B5DCE60AA491}"/>
              </a:ext>
            </a:extLst>
          </p:cNvPr>
          <p:cNvGrpSpPr/>
          <p:nvPr/>
        </p:nvGrpSpPr>
        <p:grpSpPr>
          <a:xfrm>
            <a:off x="12352836" y="9340491"/>
            <a:ext cx="2803209" cy="498277"/>
            <a:chOff x="7924354" y="5025495"/>
            <a:chExt cx="1699988" cy="302177"/>
          </a:xfrm>
        </p:grpSpPr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0509F441-46A6-CE40-8738-050495EF26EE}"/>
                </a:ext>
              </a:extLst>
            </p:cNvPr>
            <p:cNvSpPr txBox="1"/>
            <p:nvPr/>
          </p:nvSpPr>
          <p:spPr>
            <a:xfrm>
              <a:off x="7924354" y="5025495"/>
              <a:ext cx="708878" cy="302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38" b="1" dirty="0">
                  <a:solidFill>
                    <a:srgbClr val="C1995B"/>
                  </a:solidFill>
                </a:rPr>
                <a:t>3ª Ger.</a:t>
              </a:r>
              <a:endParaRPr lang="pt-BR" sz="2638" b="1" dirty="0">
                <a:solidFill>
                  <a:srgbClr val="C1995B"/>
                </a:solidFill>
              </a:endParaRPr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147FE486-D631-EC4D-9B47-166A0D857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8670243" y="5103766"/>
              <a:ext cx="954099" cy="160745"/>
            </a:xfrm>
            <a:prstGeom prst="rect">
              <a:avLst/>
            </a:prstGeom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99D9FEF-3579-EB4B-8460-95EA996A4CC1}"/>
              </a:ext>
            </a:extLst>
          </p:cNvPr>
          <p:cNvGrpSpPr/>
          <p:nvPr/>
        </p:nvGrpSpPr>
        <p:grpSpPr>
          <a:xfrm>
            <a:off x="15500627" y="8439197"/>
            <a:ext cx="3765934" cy="980589"/>
            <a:chOff x="9400253" y="5117655"/>
            <a:chExt cx="2283826" cy="594672"/>
          </a:xfrm>
        </p:grpSpPr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E8027B7C-CD07-1046-9059-80DFEF66AC33}"/>
                </a:ext>
              </a:extLst>
            </p:cNvPr>
            <p:cNvSpPr txBox="1"/>
            <p:nvPr/>
          </p:nvSpPr>
          <p:spPr>
            <a:xfrm>
              <a:off x="9400253" y="5117655"/>
              <a:ext cx="318081" cy="5946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5772" b="1" dirty="0"/>
                <a:t>x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D40E8EF9-F956-F347-8B0E-A248D215C458}"/>
                </a:ext>
              </a:extLst>
            </p:cNvPr>
            <p:cNvSpPr txBox="1"/>
            <p:nvPr/>
          </p:nvSpPr>
          <p:spPr>
            <a:xfrm>
              <a:off x="9702699" y="5238513"/>
              <a:ext cx="507647" cy="440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123" b="1" dirty="0"/>
                <a:t>4%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0658A796-FDE1-814A-990A-7D8BC2FB8358}"/>
                </a:ext>
              </a:extLst>
            </p:cNvPr>
            <p:cNvSpPr txBox="1"/>
            <p:nvPr/>
          </p:nvSpPr>
          <p:spPr>
            <a:xfrm>
              <a:off x="10261657" y="5224904"/>
              <a:ext cx="1422422" cy="440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123" b="1" dirty="0"/>
                <a:t>= R$2.400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rge Gonzaga\Downloads\escala.inicial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104100" cy="11309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rge Gonzaga\Downloads\escala.diamantes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104100" cy="11309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rge Gonzaga\Downloads\TEL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104100" cy="11309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9D018E1-5DEF-4E00-838E-0544474A5477}"/>
              </a:ext>
            </a:extLst>
          </p:cNvPr>
          <p:cNvSpPr txBox="1"/>
          <p:nvPr/>
        </p:nvSpPr>
        <p:spPr>
          <a:xfrm>
            <a:off x="9518650" y="10760075"/>
            <a:ext cx="5261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Parcelamento de pagamento em até 6 vezes no cartão</a:t>
            </a:r>
          </a:p>
        </p:txBody>
      </p:sp>
    </p:spTree>
    <p:extLst>
      <p:ext uri="{BB962C8B-B14F-4D97-AF65-F5344CB8AC3E}">
        <p14:creationId xmlns:p14="http://schemas.microsoft.com/office/powerpoint/2010/main" val="7018528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AF138AE-056A-42AB-A358-202FD05676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" y="0"/>
            <a:ext cx="20101448" cy="1130935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16125CF-7FAB-4148-8086-A62FA70AE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A8F27CF-077A-4C32-B679-0BB181207194}"/>
              </a:ext>
            </a:extLst>
          </p:cNvPr>
          <p:cNvSpPr txBox="1"/>
          <p:nvPr/>
        </p:nvSpPr>
        <p:spPr>
          <a:xfrm>
            <a:off x="619002" y="4862587"/>
            <a:ext cx="55446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rgbClr val="616161"/>
                </a:solidFill>
              </a:rPr>
              <a:t>AK CLUBE É UM </a:t>
            </a:r>
            <a:r>
              <a:rPr lang="pt-BR" sz="2000" b="1" dirty="0">
                <a:solidFill>
                  <a:srgbClr val="616161"/>
                </a:solidFill>
              </a:rPr>
              <a:t>BENEFÍCIO EXCLUSIVO PARA TODO EMPREENDEDOR AKMOS ATIVO </a:t>
            </a:r>
            <a:r>
              <a:rPr lang="pt-BR" sz="2000" dirty="0">
                <a:solidFill>
                  <a:srgbClr val="616161"/>
                </a:solidFill>
              </a:rPr>
              <a:t>(QUE COMPRA MENSALMENTE SE MANTÉM HABILITADO PARA RECEBER OS BÔNUS.</a:t>
            </a:r>
          </a:p>
          <a:p>
            <a:pPr algn="just"/>
            <a:endParaRPr lang="pt-BR" sz="2000" dirty="0">
              <a:solidFill>
                <a:srgbClr val="616161"/>
              </a:solidFill>
            </a:endParaRPr>
          </a:p>
          <a:p>
            <a:pPr algn="just"/>
            <a:r>
              <a:rPr lang="pt-BR" sz="2000" dirty="0">
                <a:solidFill>
                  <a:srgbClr val="616161"/>
                </a:solidFill>
              </a:rPr>
              <a:t>AO FAZER PARTE DO AK CLUBE, O EMPREENDEDOR TEM </a:t>
            </a:r>
            <a:r>
              <a:rPr lang="pt-BR" sz="2000" b="1" dirty="0">
                <a:solidFill>
                  <a:srgbClr val="616161"/>
                </a:solidFill>
              </a:rPr>
              <a:t>ACESSO A DESCONTOS EXCLUSIVOS EM DIVERSAS LOJAS DE VAREJO</a:t>
            </a:r>
            <a:r>
              <a:rPr lang="pt-BR" sz="2000" dirty="0">
                <a:solidFill>
                  <a:srgbClr val="616161"/>
                </a:solidFill>
              </a:rPr>
              <a:t>: ALIMENTAÇÃO, EDUCAÇÃO, VESTUÁRIO, ELETRODOMÉSTICOS E MUITO MAIS.</a:t>
            </a:r>
          </a:p>
        </p:txBody>
      </p:sp>
    </p:spTree>
    <p:extLst>
      <p:ext uri="{BB962C8B-B14F-4D97-AF65-F5344CB8AC3E}">
        <p14:creationId xmlns:p14="http://schemas.microsoft.com/office/powerpoint/2010/main" val="29663780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137FB8D4-E0C3-4820-90F4-BDC9388C2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33" y="2511"/>
            <a:ext cx="20104067" cy="1130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51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4" name="Imagem 3">
            <a:hlinkClick r:id="rId3"/>
            <a:extLst>
              <a:ext uri="{FF2B5EF4-FFF2-40B4-BE49-F238E27FC236}">
                <a16:creationId xmlns:a16="http://schemas.microsoft.com/office/drawing/2014/main" id="{128303DC-8378-1549-95F0-5414DD9BA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8590640"/>
            <a:ext cx="4075043" cy="2702835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4" name="Imagem 3">
            <a:hlinkClick r:id="rId3"/>
            <a:extLst>
              <a:ext uri="{FF2B5EF4-FFF2-40B4-BE49-F238E27FC236}">
                <a16:creationId xmlns:a16="http://schemas.microsoft.com/office/drawing/2014/main" id="{81445DE7-9E22-A24E-8504-E5378E1F7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450" y="6188075"/>
            <a:ext cx="4265723" cy="2771637"/>
          </a:xfrm>
          <a:prstGeom prst="rect">
            <a:avLst/>
          </a:prstGeom>
        </p:spPr>
      </p:pic>
      <p:pic>
        <p:nvPicPr>
          <p:cNvPr id="6" name="Imagem 5">
            <a:hlinkClick r:id="rId5"/>
            <a:extLst>
              <a:ext uri="{FF2B5EF4-FFF2-40B4-BE49-F238E27FC236}">
                <a16:creationId xmlns:a16="http://schemas.microsoft.com/office/drawing/2014/main" id="{0ECDFA15-3270-47F8-BB65-AC2A910A1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27" y="8565568"/>
            <a:ext cx="4265723" cy="274378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</TotalTime>
  <Words>145</Words>
  <Application>Microsoft Office PowerPoint</Application>
  <PresentationFormat>Personalizar</PresentationFormat>
  <Paragraphs>32</Paragraphs>
  <Slides>61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63" baseType="lpstr"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Eduardo Henrique</cp:lastModifiedBy>
  <cp:revision>9</cp:revision>
  <dcterms:created xsi:type="dcterms:W3CDTF">2021-07-29T13:23:40Z</dcterms:created>
  <dcterms:modified xsi:type="dcterms:W3CDTF">2022-01-03T13:14:34Z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2021-07-29T00:00:00Z</vt:filetime>
  </property>
  <property fmtid="{D5CDD505-2E9C-101B-9397-08002B2CF9AE}" pid="3" name="Creator">
    <vt:lpwstr>Adobe InDesign 16.2 (Macintosh)</vt:lpwstr>
  </property>
  <property fmtid="{D5CDD505-2E9C-101B-9397-08002B2CF9AE}" pid="4" name="LastSaved">
    <vt:filetime>2021-07-29T00:00:00Z</vt:filetime>
  </property>
</Properties>
</file>